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24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133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856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25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375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40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01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982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59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9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70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80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82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53B1330-D42A-43F7-BC0E-09369359E967}" type="datetimeFigureOut">
              <a:rPr lang="pl-PL" smtClean="0"/>
              <a:t>17.06.2022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CF239CC-A76D-42F7-940F-3B78387C5F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21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itcom" TargetMode="External"/><Relationship Id="rId2" Type="http://schemas.openxmlformats.org/officeDocument/2006/relationships/hyperlink" Target="https://pl.wikipedia.org/wiki/Copywri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Manly_(Sydney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C322F-652B-4087-821E-89AC14C9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30086"/>
            <a:ext cx="10571998" cy="1020418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>
                <a:latin typeface="Algerian" panose="04020705040A02060702" pitchFamily="82" charset="0"/>
              </a:rPr>
              <a:t>                  </a:t>
            </a:r>
            <a:r>
              <a:rPr lang="pl-PL" sz="9600" dirty="0">
                <a:latin typeface="Algerian" panose="04020705040A02060702" pitchFamily="82" charset="0"/>
              </a:rPr>
              <a:t>zwiadowcy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BAE12D75-5F4D-4A84-852D-EDF2585527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835" y="1550504"/>
            <a:ext cx="2981739" cy="4480668"/>
          </a:xfrm>
        </p:spPr>
      </p:pic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966768AE-9AAE-4980-993B-820B11E675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409" y="2137801"/>
            <a:ext cx="3511414" cy="3606317"/>
          </a:xfrm>
        </p:spPr>
      </p:pic>
    </p:spTree>
    <p:extLst>
      <p:ext uri="{BB962C8B-B14F-4D97-AF65-F5344CB8AC3E}">
        <p14:creationId xmlns:p14="http://schemas.microsoft.com/office/powerpoint/2010/main" val="290148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FCDFA6-09D4-47CE-BFD0-42B33F9C8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dirty="0">
                <a:latin typeface="Bahnschrift Condensed" panose="020B0502040204020203" pitchFamily="34" charset="0"/>
              </a:rPr>
              <a:t>AUTOR SERII KSIĄŻEK ZWIADOWCY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0DDFA633-B4EE-4A10-B0DE-68F4A9497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97" y="2331504"/>
            <a:ext cx="3036818" cy="4079308"/>
          </a:xfr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0377CB-5B91-40BA-9606-5DAAAD0BD15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10000" y="2451653"/>
            <a:ext cx="5189538" cy="768854"/>
          </a:xfrm>
        </p:spPr>
        <p:txBody>
          <a:bodyPr>
            <a:noAutofit/>
          </a:bodyPr>
          <a:lstStyle/>
          <a:p>
            <a:r>
              <a:rPr lang="pl-PL" sz="4000" dirty="0"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JOHN FLANAGAN</a:t>
            </a:r>
            <a:endParaRPr lang="pl-PL" sz="4000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E29C537-B1BD-4C91-9DED-C66DD327914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381460" y="-834888"/>
            <a:ext cx="4426227" cy="834887"/>
          </a:xfrm>
        </p:spPr>
        <p:txBody>
          <a:bodyPr/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46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B2B8C2-C557-4127-B947-FF13F1401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318052"/>
            <a:ext cx="10554574" cy="1007165"/>
          </a:xfrm>
        </p:spPr>
        <p:txBody>
          <a:bodyPr/>
          <a:lstStyle/>
          <a:p>
            <a:r>
              <a:rPr lang="pl-PL" sz="5400" dirty="0">
                <a:latin typeface="Algerian" panose="04020705040A02060702" pitchFamily="82" charset="0"/>
              </a:rPr>
              <a:t>INFORMACJE O AUTORZE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F7D383-10D0-4C4C-9359-3AF886A3D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pl-PL" b="0" i="0" dirty="0">
                <a:effectLst/>
                <a:latin typeface="Arial" panose="020B0604020202020204" pitchFamily="34" charset="0"/>
              </a:rPr>
              <a:t>Od dzieciństwa marzył o tym, by zostać pisarzem. Pracował w agencji reklamowej, ale dopiero satyryczny wiersz opisujący paskudnego kolegę zwrócił na niego uwagę przełożonych. Jeden z szefów agencji uznał, że warto zainwestować w młodego pracownika i tak Flanagan dołączył do grona </a:t>
            </a:r>
            <a:r>
              <a:rPr lang="pl-PL" b="0" i="0" u="none" strike="noStrike" dirty="0" err="1">
                <a:effectLst/>
                <a:latin typeface="Arial" panose="020B0604020202020204" pitchFamily="34" charset="0"/>
                <a:hlinkClick r:id="rId2" tooltip="Copywrit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copywriterów</a:t>
            </a:r>
            <a:r>
              <a:rPr lang="pl-PL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pl-PL" b="0" i="0" dirty="0">
                <a:effectLst/>
                <a:latin typeface="Arial" panose="020B0604020202020204" pitchFamily="34" charset="0"/>
              </a:rPr>
              <a:t>Przez dwie dekady pisał spoty reklamowe i scenariusze, później zaś trafił do telewizji i został jednym ze współtwórców sukcesu </a:t>
            </a:r>
            <a:r>
              <a:rPr lang="pl-PL" b="0" i="0" u="none" strike="noStrike" dirty="0" err="1">
                <a:effectLst/>
                <a:latin typeface="Arial" panose="020B0604020202020204" pitchFamily="34" charset="0"/>
                <a:hlinkClick r:id="rId3" tooltip="Sitco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sitcomu</a:t>
            </a:r>
            <a:r>
              <a:rPr lang="pl-PL" b="0" i="0" dirty="0">
                <a:effectLst/>
                <a:latin typeface="Arial" panose="020B0604020202020204" pitchFamily="34" charset="0"/>
              </a:rPr>
              <a:t> </a:t>
            </a:r>
            <a:r>
              <a:rPr lang="pl-PL" b="0" i="1" dirty="0">
                <a:effectLst/>
                <a:latin typeface="Arial" panose="020B0604020202020204" pitchFamily="34" charset="0"/>
              </a:rPr>
              <a:t>Hi </a:t>
            </a:r>
            <a:r>
              <a:rPr lang="pl-PL" b="0" i="1" dirty="0" err="1">
                <a:effectLst/>
                <a:latin typeface="Arial" panose="020B0604020202020204" pitchFamily="34" charset="0"/>
              </a:rPr>
              <a:t>Dad</a:t>
            </a:r>
            <a:r>
              <a:rPr lang="pl-PL" b="0" i="1" dirty="0">
                <a:effectLst/>
                <a:latin typeface="Arial" panose="020B0604020202020204" pitchFamily="34" charset="0"/>
              </a:rPr>
              <a:t>!</a:t>
            </a:r>
            <a:r>
              <a:rPr lang="pl-PL" b="0" i="0" dirty="0">
                <a:effectLst/>
                <a:latin typeface="Arial" panose="020B0604020202020204" pitchFamily="34" charset="0"/>
              </a:rPr>
              <a:t>, zasłynął jednak jako autor „Zwiadowców”, serii osadzonej w fantastycznym świecie powieści dla młodzieży.</a:t>
            </a:r>
          </a:p>
          <a:p>
            <a:pPr algn="l"/>
            <a:r>
              <a:rPr lang="pl-PL" b="0" i="0" dirty="0">
                <a:effectLst/>
                <a:latin typeface="Arial" panose="020B0604020202020204" pitchFamily="34" charset="0"/>
              </a:rPr>
              <a:t>Flanagan zaczął pisać historię Willa dla swego syna, Michaela, jednak to, co miało być opowieściami na dobranoc, szybko przerodziło się w cykl powieści. Do tej pory Flanagan napisał 16 książek tej serii. Pisarz wraz z żoną mieszka na przedmieściach </a:t>
            </a:r>
            <a:r>
              <a:rPr lang="pl-PL" b="0" i="0" u="none" strike="noStrike" dirty="0" err="1">
                <a:effectLst/>
                <a:latin typeface="Arial" panose="020B0604020202020204" pitchFamily="34" charset="0"/>
                <a:hlinkClick r:id="rId4" tooltip="Manly (Sydney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Manly</a:t>
            </a:r>
            <a:r>
              <a:rPr lang="pl-PL" b="0" i="0" dirty="0">
                <a:effectLst/>
                <a:latin typeface="Arial" panose="020B0604020202020204" pitchFamily="34" charset="0"/>
              </a:rPr>
              <a:t>. Ma troje dzieci i czworo wnuków.</a:t>
            </a:r>
          </a:p>
          <a:p>
            <a:pPr algn="l"/>
            <a:r>
              <a:rPr lang="pl-PL" b="0" i="0" dirty="0">
                <a:effectLst/>
                <a:latin typeface="Arial" panose="020B0604020202020204" pitchFamily="34" charset="0"/>
              </a:rPr>
              <a:t>W 2008 roku wygrał </a:t>
            </a:r>
            <a:r>
              <a:rPr lang="pl-PL" b="0" i="0" dirty="0" err="1">
                <a:effectLst/>
                <a:latin typeface="Arial" panose="020B0604020202020204" pitchFamily="34" charset="0"/>
              </a:rPr>
              <a:t>Australian</a:t>
            </a:r>
            <a:r>
              <a:rPr lang="pl-PL" b="0" i="0" dirty="0"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effectLst/>
                <a:latin typeface="Arial" panose="020B0604020202020204" pitchFamily="34" charset="0"/>
              </a:rPr>
              <a:t>Book</a:t>
            </a:r>
            <a:r>
              <a:rPr lang="pl-PL" b="0" i="0" dirty="0"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effectLst/>
                <a:latin typeface="Arial" panose="020B0604020202020204" pitchFamily="34" charset="0"/>
              </a:rPr>
              <a:t>Publishers</a:t>
            </a:r>
            <a:r>
              <a:rPr lang="pl-PL" b="0" i="0" dirty="0"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effectLst/>
                <a:latin typeface="Arial" panose="020B0604020202020204" pitchFamily="34" charset="0"/>
              </a:rPr>
              <a:t>Association's</a:t>
            </a:r>
            <a:r>
              <a:rPr lang="pl-PL" b="0" i="0" dirty="0">
                <a:effectLst/>
                <a:latin typeface="Arial" panose="020B0604020202020204" pitchFamily="34" charset="0"/>
              </a:rPr>
              <a:t> of the </a:t>
            </a:r>
            <a:r>
              <a:rPr lang="pl-PL" b="0" i="0" dirty="0" err="1">
                <a:effectLst/>
                <a:latin typeface="Arial" panose="020B0604020202020204" pitchFamily="34" charset="0"/>
              </a:rPr>
              <a:t>Year</a:t>
            </a:r>
            <a:r>
              <a:rPr lang="pl-PL" b="0" i="0" dirty="0">
                <a:effectLst/>
                <a:latin typeface="Arial" panose="020B0604020202020204" pitchFamily="34" charset="0"/>
              </a:rPr>
              <a:t> dla dzieci starszych i młodszych.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6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3AA72A-296A-4D9A-A0FC-0E902811F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>
                <a:latin typeface="Algerian" panose="04020705040A02060702" pitchFamily="82" charset="0"/>
              </a:rPr>
              <a:t>BOHATEREOWIE ZWIADOWCÓW</a:t>
            </a:r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B9E288B7-D631-4A52-8645-A94027D4C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199861"/>
            <a:ext cx="5185873" cy="4465982"/>
          </a:xfrm>
        </p:spPr>
        <p:txBody>
          <a:bodyPr/>
          <a:lstStyle/>
          <a:p>
            <a:r>
              <a:rPr lang="pl-PL" b="1" i="0" dirty="0">
                <a:effectLst/>
                <a:latin typeface="Roboto" panose="02000000000000000000" pitchFamily="2" charset="0"/>
              </a:rPr>
              <a:t>Bohaterowie</a:t>
            </a:r>
            <a:r>
              <a:rPr lang="pl-PL" b="0" i="0" dirty="0">
                <a:effectLst/>
                <a:latin typeface="Roboto" panose="02000000000000000000" pitchFamily="2" charset="0"/>
              </a:rPr>
              <a:t> na podstawie Księgi pierwszej </a:t>
            </a:r>
            <a:r>
              <a:rPr lang="pl-PL" b="0" i="0" dirty="0" err="1">
                <a:effectLst/>
                <a:latin typeface="Roboto" panose="02000000000000000000" pitchFamily="2" charset="0"/>
              </a:rPr>
              <a:t>Will</a:t>
            </a:r>
            <a:r>
              <a:rPr lang="pl-PL" b="0" i="0" dirty="0">
                <a:effectLst/>
                <a:latin typeface="Roboto" panose="02000000000000000000" pitchFamily="2" charset="0"/>
              </a:rPr>
              <a:t> – 15-letni chłopiec, sierota, jego ojciec zmarł w bitwie z </a:t>
            </a:r>
            <a:r>
              <a:rPr lang="pl-PL" b="0" i="0" dirty="0" err="1">
                <a:effectLst/>
                <a:latin typeface="Roboto" panose="02000000000000000000" pitchFamily="2" charset="0"/>
              </a:rPr>
              <a:t>Morgarathem</a:t>
            </a:r>
            <a:r>
              <a:rPr lang="pl-PL" b="0" i="0" dirty="0">
                <a:effectLst/>
                <a:latin typeface="Roboto" panose="02000000000000000000" pitchFamily="2" charset="0"/>
              </a:rPr>
              <a:t>, a matka (chyba) przy porodzie, niskiego wzrostu, ciemne włosy i oczy, był szczupły i wysportowany, marzył, żeby zostać rycerzem, ale ostatecznie trafia do zwiadowcy – </a:t>
            </a:r>
            <a:r>
              <a:rPr lang="pl-PL" b="0" i="0" dirty="0" err="1">
                <a:effectLst/>
                <a:latin typeface="Roboto" panose="02000000000000000000" pitchFamily="2" charset="0"/>
              </a:rPr>
              <a:t>Halta</a:t>
            </a:r>
            <a:r>
              <a:rPr lang="pl-PL" b="0" i="0" dirty="0">
                <a:effectLst/>
                <a:latin typeface="Roboto" panose="02000000000000000000" pitchFamily="2" charset="0"/>
              </a:rPr>
              <a:t>, koń </a:t>
            </a:r>
            <a:endParaRPr lang="pl-PL" dirty="0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69901AA8-FE8C-4199-9CB7-04EDD29B41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417" y="2650341"/>
            <a:ext cx="5194581" cy="2782654"/>
          </a:xfrm>
        </p:spPr>
      </p:pic>
    </p:spTree>
    <p:extLst>
      <p:ext uri="{BB962C8B-B14F-4D97-AF65-F5344CB8AC3E}">
        <p14:creationId xmlns:p14="http://schemas.microsoft.com/office/powerpoint/2010/main" val="398239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880FEC-9919-441F-B893-8BB0BE82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Algerian" panose="04020705040A02060702" pitchFamily="82" charset="0"/>
              </a:rPr>
              <a:t>FABUŁA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FA5FA4BB-9E4F-4F0E-9913-0F8994C96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dirty="0"/>
              <a:t>Seria powieści przedstawia przygody Willa – sieroty, który staje się czeladnikiem ponurego zwiadowcy o imieniu </a:t>
            </a:r>
            <a:r>
              <a:rPr lang="pl-PL" sz="2800" dirty="0" err="1"/>
              <a:t>Halt</a:t>
            </a:r>
            <a:r>
              <a:rPr lang="pl-PL" sz="2800" dirty="0"/>
              <a:t>. Korpus Zwiadowców zajmuje się dostarczaniem informacji i pilnowaniem porządku w królestwie, dla Duncana – króla </a:t>
            </a:r>
            <a:r>
              <a:rPr lang="pl-PL" sz="2800" dirty="0" err="1"/>
              <a:t>Araluenu</a:t>
            </a:r>
            <a:r>
              <a:rPr lang="pl-PL" sz="2800" dirty="0"/>
              <a:t>. Dostarczają mu informacji o wrogich zamiarach nieprzyjaciół. Seria jest połączeniem przygód nastoletniego Willa i jego przyjaciół, m.in. </a:t>
            </a:r>
            <a:r>
              <a:rPr lang="pl-PL" sz="2800" dirty="0" err="1"/>
              <a:t>Horace’a</a:t>
            </a:r>
            <a:r>
              <a:rPr lang="pl-PL" sz="2800" dirty="0"/>
              <a:t>, </a:t>
            </a:r>
            <a:r>
              <a:rPr lang="pl-PL" sz="2800" dirty="0" err="1"/>
              <a:t>Cassandry</a:t>
            </a:r>
            <a:r>
              <a:rPr lang="pl-PL" sz="2800" dirty="0"/>
              <a:t>, </a:t>
            </a:r>
            <a:r>
              <a:rPr lang="pl-PL" sz="2800" dirty="0" err="1"/>
              <a:t>Alyss</a:t>
            </a:r>
            <a:r>
              <a:rPr lang="pl-PL" sz="2800" dirty="0"/>
              <a:t> czy </a:t>
            </a:r>
            <a:r>
              <a:rPr lang="pl-PL" sz="2800" dirty="0" err="1"/>
              <a:t>Gilana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757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55090A-9C05-4B2B-8199-8B089528F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400" dirty="0">
                <a:latin typeface="Algerian" panose="04020705040A02060702" pitchFamily="82" charset="0"/>
              </a:rPr>
              <a:t>CIEKAWOSTKI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03D5D4-D569-40F9-8069-654A7440B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0" dirty="0">
                <a:effectLst/>
                <a:latin typeface="Verdana" panose="020B0604030504040204" pitchFamily="34" charset="0"/>
              </a:rPr>
              <a:t>1. </a:t>
            </a:r>
            <a:r>
              <a:rPr lang="pl-PL" b="0" i="0" dirty="0">
                <a:effectLst/>
                <a:latin typeface="Verdana" panose="020B0604030504040204" pitchFamily="34" charset="0"/>
              </a:rPr>
              <a:t>W pierwszej części (oprócz prologu) król Duncan ma 35 lat, w ,,Zaginionych historiach" jego wiek to 50 lat.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2. </a:t>
            </a:r>
            <a:r>
              <a:rPr lang="pl-PL" b="0" i="0" dirty="0">
                <a:effectLst/>
                <a:latin typeface="Verdana" panose="020B0604030504040204" pitchFamily="34" charset="0"/>
              </a:rPr>
              <a:t>W 11 części książki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Will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ma 30 lat.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3.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Nazwisko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Halta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to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O'Carrick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4.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Jeden z łuków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Halta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ma naciąg 90 funtów, czyli ok. 45 kg jedną ręką!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5.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Araluen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to prawdopodobnie dzisiejsza Wielka Brytania.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6. </a:t>
            </a:r>
            <a:r>
              <a:rPr lang="pl-PL" b="0" i="0" dirty="0">
                <a:effectLst/>
                <a:latin typeface="Verdana" panose="020B0604030504040204" pitchFamily="34" charset="0"/>
              </a:rPr>
              <a:t>Żona barona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Arland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ma na imię Sandra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7.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Halt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i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Crowley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mieli tego samego mistrza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8.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Część 1 i 11 podają inny czas, w którym 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Horace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miał przybyć do przytułku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9.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Will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nie miał lustra, czyli prawdopodobnie nigdy dokładnie nie zobaczył swej twarzy</a:t>
            </a:r>
            <a:br>
              <a:rPr lang="pl-PL" dirty="0"/>
            </a:br>
            <a:r>
              <a:rPr lang="pl-PL" b="1" i="0" dirty="0">
                <a:effectLst/>
                <a:latin typeface="Verdana" panose="020B0604030504040204" pitchFamily="34" charset="0"/>
              </a:rPr>
              <a:t>10.</a:t>
            </a:r>
            <a:r>
              <a:rPr lang="pl-PL" b="0" i="0" dirty="0">
                <a:effectLst/>
                <a:latin typeface="Verdana" panose="020B0604030504040204" pitchFamily="34" charset="0"/>
              </a:rPr>
              <a:t> </a:t>
            </a:r>
            <a:r>
              <a:rPr lang="pl-PL" b="0" i="0" dirty="0" err="1">
                <a:effectLst/>
                <a:latin typeface="Verdana" panose="020B0604030504040204" pitchFamily="34" charset="0"/>
              </a:rPr>
              <a:t>Halt</a:t>
            </a:r>
            <a:r>
              <a:rPr lang="pl-PL" b="0" i="0" dirty="0">
                <a:effectLst/>
                <a:latin typeface="Verdana" panose="020B0604030504040204" pitchFamily="34" charset="0"/>
              </a:rPr>
              <a:t> nie odbył pełnego szkolenia na zwiadowcę.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8214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4C4489-8017-45C8-908C-66102577E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PREZENTACJE WYKONAŁY </a:t>
            </a:r>
            <a:br>
              <a:rPr lang="pl-PL" dirty="0"/>
            </a:br>
            <a:r>
              <a:rPr lang="pl-PL" sz="2000" dirty="0"/>
              <a:t>MAJA MILCZARSKA </a:t>
            </a:r>
            <a:br>
              <a:rPr lang="pl-PL" sz="2000" dirty="0"/>
            </a:br>
            <a:r>
              <a:rPr lang="pl-PL" sz="2000" dirty="0"/>
              <a:t>GABRYSIA KOWALCZYK</a:t>
            </a:r>
            <a:br>
              <a:rPr lang="pl-PL" sz="2000" dirty="0"/>
            </a:br>
            <a:r>
              <a:rPr lang="pl-PL" sz="2000" dirty="0"/>
              <a:t>ANIA MICHALCZEWSKA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50CDE34-09D8-488A-9B24-4C7929EBC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ŹRÓDŁA: WIKIPEDIA </a:t>
            </a:r>
          </a:p>
        </p:txBody>
      </p:sp>
    </p:spTree>
    <p:extLst>
      <p:ext uri="{BB962C8B-B14F-4D97-AF65-F5344CB8AC3E}">
        <p14:creationId xmlns:p14="http://schemas.microsoft.com/office/powerpoint/2010/main" val="1819852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ytat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25</TotalTime>
  <Words>451</Words>
  <Application>Microsoft Office PowerPoint</Application>
  <PresentationFormat>Panoramiczny</PresentationFormat>
  <Paragraphs>17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5" baseType="lpstr">
      <vt:lpstr>Algerian</vt:lpstr>
      <vt:lpstr>Arial</vt:lpstr>
      <vt:lpstr>Bahnschrift Condensed</vt:lpstr>
      <vt:lpstr>Century Gothic</vt:lpstr>
      <vt:lpstr>Roboto</vt:lpstr>
      <vt:lpstr>Verdana</vt:lpstr>
      <vt:lpstr>Wingdings 2</vt:lpstr>
      <vt:lpstr>Cytat</vt:lpstr>
      <vt:lpstr>                  zwiadowcy</vt:lpstr>
      <vt:lpstr>AUTOR SERII KSIĄŻEK ZWIADOWCY</vt:lpstr>
      <vt:lpstr>INFORMACJE O AUTORZE</vt:lpstr>
      <vt:lpstr>BOHATEREOWIE ZWIADOWCÓW</vt:lpstr>
      <vt:lpstr>FABUŁA</vt:lpstr>
      <vt:lpstr>CIEKAWOSTKI</vt:lpstr>
      <vt:lpstr>PREZENTACJE WYKONAŁY  MAJA MILCZARSKA  GABRYSIA KOWALCZYK ANIA MICHALCZEWSKA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zwiadowcy</dc:title>
  <dc:creator>Gabriela Kowalczyk</dc:creator>
  <cp:lastModifiedBy>Agnieszka Kucharczyk</cp:lastModifiedBy>
  <cp:revision>1</cp:revision>
  <dcterms:created xsi:type="dcterms:W3CDTF">2022-04-30T12:17:19Z</dcterms:created>
  <dcterms:modified xsi:type="dcterms:W3CDTF">2022-06-17T09:38:31Z</dcterms:modified>
</cp:coreProperties>
</file>